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DD44-040D-406A-A894-0640AF35AA2C}" type="datetimeFigureOut">
              <a:rPr lang="es-ES" smtClean="0"/>
              <a:pPr/>
              <a:t>15/04/2022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3409D-2FE1-4A81-BBF9-7F7450BC55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908720"/>
            <a:ext cx="9144000" cy="59492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3 Imagen" descr="nice illustration of cartoon fried egg isolated over white - 776080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628800"/>
            <a:ext cx="4536504" cy="4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 smtClean="0"/>
              <a:t>Cosas Mágicas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endParaRPr lang="es-ES" dirty="0" smtClean="0"/>
          </a:p>
          <a:p>
            <a:pPr>
              <a:buNone/>
            </a:pPr>
            <a:r>
              <a:rPr lang="es-ES" b="1" dirty="0"/>
              <a:t>El sol es un huevo frito</a:t>
            </a:r>
          </a:p>
          <a:p>
            <a:pPr>
              <a:buNone/>
            </a:pPr>
            <a:r>
              <a:rPr lang="es-ES" b="1" dirty="0"/>
              <a:t>muy rico, muy rico</a:t>
            </a:r>
          </a:p>
          <a:p>
            <a:endParaRPr lang="es-ES" dirty="0"/>
          </a:p>
        </p:txBody>
      </p:sp>
      <p:pic>
        <p:nvPicPr>
          <p:cNvPr id="6" name="5 Imagen" descr="Sol De Dibujos Animados Lindo Con Forma De Huevo Frito PNG , Pintado A  Mano, Dibujos Animados, Pintura De Avión PNG y PSD para Descargar Gratis |  Pngtre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365104"/>
            <a:ext cx="2304256" cy="216024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100 ideas de Decoracion | dibujos para niños, disenos de unas, decoración  de una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b="1" dirty="0" smtClean="0">
                <a:solidFill>
                  <a:schemeClr val="bg1"/>
                </a:solidFill>
              </a:rPr>
              <a:t>El </a:t>
            </a:r>
            <a:r>
              <a:rPr lang="es-ES" b="1" dirty="0">
                <a:solidFill>
                  <a:schemeClr val="bg1"/>
                </a:solidFill>
              </a:rPr>
              <a:t>cielo es su tejado</a:t>
            </a:r>
          </a:p>
          <a:p>
            <a:pPr>
              <a:buNone/>
            </a:pPr>
            <a:r>
              <a:rPr lang="es-ES" b="1" dirty="0">
                <a:solidFill>
                  <a:schemeClr val="bg1"/>
                </a:solidFill>
              </a:rPr>
              <a:t>de azul </a:t>
            </a:r>
            <a:r>
              <a:rPr lang="es-ES" b="1" dirty="0" smtClean="0">
                <a:solidFill>
                  <a:schemeClr val="bg1"/>
                </a:solidFill>
              </a:rPr>
              <a:t>y añil </a:t>
            </a:r>
            <a:r>
              <a:rPr lang="es-ES" b="1" dirty="0">
                <a:solidFill>
                  <a:schemeClr val="bg1"/>
                </a:solidFill>
              </a:rPr>
              <a:t>pintado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0" y="0"/>
            <a:ext cx="9144000" cy="67413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3 Imagen" descr="Diseño Sonriente Feliz De La Luna, Ejemplo Del Vector Ilustración del  Vector - Ilustración de azul, creciente: 12168776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55976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s-ES" b="1" dirty="0" smtClean="0"/>
              <a:t>						La </a:t>
            </a:r>
            <a:r>
              <a:rPr lang="es-ES" b="1" dirty="0"/>
              <a:t>luna es una señora</a:t>
            </a:r>
          </a:p>
          <a:p>
            <a:pPr>
              <a:buNone/>
            </a:pPr>
            <a:r>
              <a:rPr lang="es-ES" b="1" dirty="0" smtClean="0"/>
              <a:t>						blanca </a:t>
            </a:r>
            <a:r>
              <a:rPr lang="es-ES" b="1" dirty="0"/>
              <a:t>de día</a:t>
            </a:r>
          </a:p>
          <a:p>
            <a:pPr>
              <a:buNone/>
            </a:pPr>
            <a:r>
              <a:rPr lang="es-ES" b="1" dirty="0" smtClean="0"/>
              <a:t>						y </a:t>
            </a:r>
            <a:r>
              <a:rPr lang="es-ES" b="1" dirty="0"/>
              <a:t>de noche roja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5" name="4 Imagen" descr="Luna Roja - Banco de fotos e imágenes de stock - iStoc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140968"/>
            <a:ext cx="3960440" cy="352839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Tmall Dibujos Animados Caramelo Fondo, Nubes, Circular, De Imagen de Fondo  Para Descarga Gratuita - Pngtree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364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 smtClean="0"/>
              <a:t>Las </a:t>
            </a:r>
            <a:r>
              <a:rPr lang="es-ES" b="1" dirty="0"/>
              <a:t>nubes son caramelos</a:t>
            </a:r>
          </a:p>
          <a:p>
            <a:pPr>
              <a:buNone/>
            </a:pPr>
            <a:r>
              <a:rPr lang="es-ES" b="1" dirty="0"/>
              <a:t>que navegan por el cielo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Patrón sin costuras con cielo nocturno y estrellas — Vector de stoc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b="1" dirty="0"/>
              <a:t>Las estrellas y luceros,</a:t>
            </a:r>
          </a:p>
          <a:p>
            <a:pPr>
              <a:buNone/>
            </a:pPr>
            <a:r>
              <a:rPr lang="es-ES" b="1" dirty="0"/>
              <a:t>los ojos del firmamento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Videos Infantiles para Niños y Bebés: Tren de colore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>
              <a:buNone/>
            </a:pPr>
            <a:r>
              <a:rPr lang="es-ES" b="1" dirty="0"/>
              <a:t>El viento es el silbato</a:t>
            </a:r>
          </a:p>
          <a:p>
            <a:pPr>
              <a:buNone/>
            </a:pPr>
            <a:r>
              <a:rPr lang="es-ES" b="1" dirty="0"/>
              <a:t>del tren que pasó hace un rato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artoon Flower Happy When Raining. Royalty Free Cliparts, Vectors, And  Stock Illustration. Image 79089090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 smtClean="0"/>
              <a:t>La </a:t>
            </a:r>
            <a:r>
              <a:rPr lang="es-ES" b="1" dirty="0"/>
              <a:t>lluvia </a:t>
            </a:r>
            <a:r>
              <a:rPr lang="es-ES" b="1" dirty="0" smtClean="0"/>
              <a:t>con sus vapores</a:t>
            </a:r>
            <a:endParaRPr lang="es-ES" b="1" dirty="0"/>
          </a:p>
          <a:p>
            <a:pPr>
              <a:buNone/>
            </a:pPr>
            <a:r>
              <a:rPr lang="es-ES" b="1" dirty="0"/>
              <a:t>es </a:t>
            </a:r>
            <a:r>
              <a:rPr lang="es-ES" b="1" dirty="0" smtClean="0"/>
              <a:t>la ducha de las flores</a:t>
            </a:r>
            <a:endParaRPr lang="es-ES" b="1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Siguiendo al Arcoiri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s-ES" b="1" dirty="0"/>
              <a:t>El arco iris, un puente</a:t>
            </a:r>
          </a:p>
          <a:p>
            <a:pPr>
              <a:buNone/>
            </a:pPr>
            <a:r>
              <a:rPr lang="es-ES" b="1" dirty="0"/>
              <a:t>de oriente </a:t>
            </a:r>
            <a:r>
              <a:rPr lang="es-ES" b="1" dirty="0" smtClean="0"/>
              <a:t>a occidente</a:t>
            </a:r>
            <a:endParaRPr lang="es-E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152,400 Nieve Dibujo Imágenes y Fotos - 123R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b="1" dirty="0" smtClean="0"/>
              <a:t>La </a:t>
            </a:r>
            <a:r>
              <a:rPr lang="es-ES" b="1" dirty="0"/>
              <a:t>nieve es palomitas</a:t>
            </a:r>
          </a:p>
          <a:p>
            <a:pPr>
              <a:buNone/>
            </a:pPr>
            <a:r>
              <a:rPr lang="es-ES" b="1" dirty="0"/>
              <a:t>doraditas y blanquitas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5" name="4 Imagen" descr="Cartoon popcorn isolated on white for fastfood design - 960938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149080"/>
            <a:ext cx="1925079" cy="252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ibujos Animados Para Niños Lindos Felices Sobre El Planeta Tierra  Ilustraciones Vectoriales, Clip Art Vectorizado Libre De Derechos. Image  16490930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r>
              <a:rPr lang="es-ES" b="1" dirty="0" smtClean="0"/>
              <a:t>La </a:t>
            </a:r>
            <a:r>
              <a:rPr lang="es-ES" b="1" dirty="0"/>
              <a:t>Tierra es nuestra casa</a:t>
            </a:r>
          </a:p>
          <a:p>
            <a:pPr>
              <a:buNone/>
            </a:pPr>
            <a:r>
              <a:rPr lang="es-ES" b="1" dirty="0"/>
              <a:t>y tenemos que  cuidarla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90</Words>
  <Application>Microsoft Office PowerPoint</Application>
  <PresentationFormat>Presentación en pantalla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Cosas Mágicas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cosas del abuelo Mateo</dc:title>
  <dc:creator>www.intercambiosvirtuales.org</dc:creator>
  <cp:lastModifiedBy>www.intercambiosvirtuales.org</cp:lastModifiedBy>
  <cp:revision>12</cp:revision>
  <dcterms:created xsi:type="dcterms:W3CDTF">2022-04-03T17:06:32Z</dcterms:created>
  <dcterms:modified xsi:type="dcterms:W3CDTF">2022-04-15T18:15:07Z</dcterms:modified>
</cp:coreProperties>
</file>